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3" r:id="rId9"/>
    <p:sldId id="274" r:id="rId10"/>
    <p:sldId id="275" r:id="rId11"/>
    <p:sldId id="264" r:id="rId12"/>
    <p:sldId id="265" r:id="rId13"/>
    <p:sldId id="266" r:id="rId14"/>
    <p:sldId id="267" r:id="rId15"/>
    <p:sldId id="268" r:id="rId16"/>
    <p:sldId id="279" r:id="rId17"/>
    <p:sldId id="270" r:id="rId18"/>
    <p:sldId id="269" r:id="rId19"/>
    <p:sldId id="284" r:id="rId20"/>
    <p:sldId id="280" r:id="rId21"/>
    <p:sldId id="282" r:id="rId22"/>
    <p:sldId id="278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85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51720" y="332656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МИНИСТЕРСТВО ОБРАЗОВАНИЯ РЕСПУБЛИКИ МОРДОВИЯ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1196752"/>
            <a:ext cx="52565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БАРЫШНИКОВА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НАТАЛЬЯ АЛЕКСАНДРОВНА</a:t>
            </a:r>
          </a:p>
          <a:p>
            <a:pPr algn="ctr">
              <a:defRPr/>
            </a:pPr>
            <a:r>
              <a:rPr lang="ru-RU" sz="1600" dirty="0" smtClean="0">
                <a:latin typeface="Times New Roman"/>
                <a:cs typeface="Times New Roman"/>
              </a:rPr>
              <a:t>воспитатель структурного подразделения</a:t>
            </a:r>
            <a:endParaRPr lang="ru-RU" sz="1600" dirty="0" smtClean="0"/>
          </a:p>
          <a:p>
            <a:pPr algn="ctr">
              <a:defRPr/>
            </a:pPr>
            <a:r>
              <a:rPr lang="ru-RU" sz="1600" dirty="0" smtClean="0">
                <a:latin typeface="Times New Roman"/>
                <a:cs typeface="Times New Roman"/>
              </a:rPr>
              <a:t>«Детского сада №11 комбинированного вида» </a:t>
            </a:r>
          </a:p>
          <a:p>
            <a:pPr algn="ctr">
              <a:defRPr/>
            </a:pPr>
            <a:r>
              <a:rPr lang="ru-RU" sz="1600" dirty="0" smtClean="0">
                <a:latin typeface="Times New Roman"/>
                <a:cs typeface="Times New Roman"/>
              </a:rPr>
              <a:t>МБДОУ «Детский сад «Радуга» комбинированного вида»</a:t>
            </a:r>
            <a:endParaRPr lang="ru-RU" sz="1600" dirty="0" smtClean="0"/>
          </a:p>
          <a:p>
            <a:pPr algn="ctr">
              <a:defRPr/>
            </a:pPr>
            <a:r>
              <a:rPr lang="ru-RU" sz="1600" dirty="0" err="1" smtClean="0">
                <a:latin typeface="Times New Roman"/>
                <a:cs typeface="Times New Roman"/>
              </a:rPr>
              <a:t>Рузаевского</a:t>
            </a:r>
            <a:r>
              <a:rPr lang="ru-RU" sz="1600" dirty="0" smtClean="0">
                <a:latin typeface="Times New Roman"/>
                <a:cs typeface="Times New Roman"/>
              </a:rPr>
              <a:t> муниципального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620688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ПОРТФОЛИО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Воспитатель Барышникова Наталья Александровна (декретный отпуск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2664296" cy="376619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131840" y="2996952"/>
            <a:ext cx="56886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Дата рождения</a:t>
            </a:r>
            <a:r>
              <a:rPr lang="ru-RU" sz="1600" dirty="0" smtClean="0">
                <a:latin typeface="Times New Roman"/>
                <a:cs typeface="Times New Roman"/>
              </a:rPr>
              <a:t>: 19.09.1979 г. </a:t>
            </a:r>
            <a:endParaRPr lang="ru-RU" sz="1600" dirty="0" smtClean="0"/>
          </a:p>
          <a:p>
            <a:pPr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Профессиональное образование</a:t>
            </a:r>
            <a:r>
              <a:rPr lang="ru-RU" sz="1600" dirty="0" smtClean="0">
                <a:latin typeface="Times New Roman"/>
                <a:cs typeface="Times New Roman"/>
              </a:rPr>
              <a:t>: Высшее.</a:t>
            </a:r>
            <a:endParaRPr lang="ru-RU" sz="1600" dirty="0" smtClean="0"/>
          </a:p>
          <a:p>
            <a:pPr>
              <a:defRPr/>
            </a:pPr>
            <a:r>
              <a:rPr lang="ru-RU" sz="1600" dirty="0" smtClean="0">
                <a:latin typeface="Times New Roman"/>
                <a:cs typeface="Times New Roman"/>
              </a:rPr>
              <a:t>ГОУВПО «Мордовский  государственный  педагогический институт им. М.Е. </a:t>
            </a:r>
            <a:r>
              <a:rPr lang="ru-RU" sz="1600" dirty="0" err="1" smtClean="0">
                <a:latin typeface="Times New Roman"/>
                <a:cs typeface="Times New Roman"/>
              </a:rPr>
              <a:t>Евсевьева</a:t>
            </a:r>
            <a:r>
              <a:rPr lang="ru-RU" sz="1600" dirty="0" smtClean="0">
                <a:latin typeface="Times New Roman"/>
                <a:cs typeface="Times New Roman"/>
              </a:rPr>
              <a:t>»</a:t>
            </a:r>
            <a:endParaRPr lang="ru-RU" sz="1600" dirty="0" smtClean="0"/>
          </a:p>
          <a:p>
            <a:pPr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Специальность</a:t>
            </a:r>
            <a:r>
              <a:rPr lang="ru-RU" sz="1600" dirty="0" smtClean="0">
                <a:latin typeface="Times New Roman"/>
                <a:cs typeface="Times New Roman"/>
              </a:rPr>
              <a:t>: «Педагогика и методика дошкольного образования» с дополнительной специальностью «Психология»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Times New Roman"/>
                <a:cs typeface="Times New Roman"/>
              </a:rPr>
              <a:t>Диплом  ВСБ 0450343,  дата выдачи 30.01.2004г.</a:t>
            </a:r>
            <a:endParaRPr lang="ru-RU" sz="1600" dirty="0" smtClean="0"/>
          </a:p>
          <a:p>
            <a:pPr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Стаж педагогической работы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smtClean="0">
                <a:latin typeface="Times New Roman"/>
                <a:cs typeface="Times New Roman"/>
              </a:rPr>
              <a:t>(по специальности): 18 лет</a:t>
            </a:r>
            <a:endParaRPr lang="ru-RU" sz="1600" dirty="0" smtClean="0"/>
          </a:p>
          <a:p>
            <a:pPr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Общий трудовой стаж</a:t>
            </a:r>
            <a:r>
              <a:rPr lang="ru-RU" sz="1600" dirty="0" smtClean="0">
                <a:latin typeface="Times New Roman"/>
                <a:cs typeface="Times New Roman"/>
              </a:rPr>
              <a:t>: 25 лет</a:t>
            </a:r>
            <a:endParaRPr lang="ru-RU" sz="1600" dirty="0" smtClean="0"/>
          </a:p>
          <a:p>
            <a:pPr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Квалификационная категория</a:t>
            </a:r>
            <a:r>
              <a:rPr lang="ru-RU" sz="1600" dirty="0" smtClean="0">
                <a:latin typeface="Times New Roman"/>
                <a:cs typeface="Times New Roman"/>
              </a:rPr>
              <a:t>: - первая</a:t>
            </a:r>
            <a:endParaRPr lang="ru-RU" sz="1600" dirty="0" smtClean="0"/>
          </a:p>
          <a:p>
            <a:pPr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Дата последней аттестации: - </a:t>
            </a:r>
            <a:r>
              <a:rPr lang="ru-RU" sz="1600" dirty="0" smtClean="0">
                <a:latin typeface="Times New Roman"/>
                <a:cs typeface="Times New Roman"/>
              </a:rPr>
              <a:t>Приказ №190 от 21.02.2020 г.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Занимаемая должность</a:t>
            </a:r>
            <a:r>
              <a:rPr lang="ru-RU" sz="1600" dirty="0" smtClean="0">
                <a:latin typeface="Times New Roman"/>
                <a:cs typeface="Times New Roman"/>
              </a:rPr>
              <a:t>: Воспитатель.   </a:t>
            </a:r>
            <a:endParaRPr lang="ru-RU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698" y="-1"/>
            <a:ext cx="9142302" cy="7587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садик\Documents\Scanned Documents\Справка Барышникова5.jpe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726" t="1467" r="1590" b="1377"/>
          <a:stretch>
            <a:fillRect/>
          </a:stretch>
        </p:blipFill>
        <p:spPr bwMode="auto">
          <a:xfrm>
            <a:off x="179512" y="692695"/>
            <a:ext cx="4176464" cy="5891797"/>
          </a:xfrm>
          <a:prstGeom prst="rect">
            <a:avLst/>
          </a:prstGeom>
          <a:noFill/>
        </p:spPr>
      </p:pic>
      <p:pic>
        <p:nvPicPr>
          <p:cNvPr id="2050" name="Picture 2" descr="C:\Users\садик\Documents\Scanned Documents\Справка Барышникова17.jpe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t="737" r="3333" b="1923"/>
          <a:stretch>
            <a:fillRect/>
          </a:stretch>
        </p:blipFill>
        <p:spPr bwMode="auto">
          <a:xfrm>
            <a:off x="4622932" y="692696"/>
            <a:ext cx="4269548" cy="60362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0628"/>
            <a:ext cx="9251504" cy="6938628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698" y="-1"/>
            <a:ext cx="9142302" cy="7587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C:\Users\садик\Desktop\Годовой2019\Годовой 2023-2024\Аттестация 2023\Барышникова\Sertifikat_uchastn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156053" cy="5877272"/>
          </a:xfrm>
          <a:prstGeom prst="rect">
            <a:avLst/>
          </a:prstGeom>
          <a:noFill/>
        </p:spPr>
      </p:pic>
      <p:pic>
        <p:nvPicPr>
          <p:cNvPr id="3074" name="Picture 2" descr="C:\Users\садик\Documents\Scanned Documents\Барышникова5.jpeg"/>
          <p:cNvPicPr>
            <a:picLocks noChangeAspect="1" noChangeArrowheads="1"/>
          </p:cNvPicPr>
          <p:nvPr/>
        </p:nvPicPr>
        <p:blipFill>
          <a:blip r:embed="rId4" cstate="print"/>
          <a:srcRect t="1205" r="2405" b="1205"/>
          <a:stretch>
            <a:fillRect/>
          </a:stretch>
        </p:blipFill>
        <p:spPr bwMode="auto">
          <a:xfrm>
            <a:off x="4673613" y="836712"/>
            <a:ext cx="4362883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садик\Documents\Scanned Documents\Барышникова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2233"/>
            <a:ext cx="9144000" cy="6513534"/>
          </a:xfrm>
          <a:prstGeom prst="rect">
            <a:avLst/>
          </a:prstGeom>
          <a:noFill/>
        </p:spPr>
      </p:pic>
      <p:pic>
        <p:nvPicPr>
          <p:cNvPr id="3" name="Picture 2" descr="F:\Программка.jpeg"/>
          <p:cNvPicPr>
            <a:picLocks noChangeAspect="1" noChangeArrowheads="1"/>
          </p:cNvPicPr>
          <p:nvPr/>
        </p:nvPicPr>
        <p:blipFill>
          <a:blip r:embed="rId4" cstate="print"/>
          <a:srcRect l="49740" t="7200" r="2051"/>
          <a:stretch>
            <a:fillRect/>
          </a:stretch>
        </p:blipFill>
        <p:spPr bwMode="auto">
          <a:xfrm>
            <a:off x="1331640" y="3717032"/>
            <a:ext cx="2089373" cy="2952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187624" y="188640"/>
            <a:ext cx="7498080" cy="537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Проведение открытых занятий, мастер-классов, мероприятий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садик\Documents\Scanned Documents\Справка Барышникова7.jpe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1187" r="3333" b="1472"/>
          <a:stretch>
            <a:fillRect/>
          </a:stretch>
        </p:blipFill>
        <p:spPr bwMode="auto">
          <a:xfrm>
            <a:off x="2339752" y="764704"/>
            <a:ext cx="4176464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садик\Documents\Scanned Documents\Справка Барышникова.jpe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r="1587" b="1642"/>
          <a:stretch>
            <a:fillRect/>
          </a:stretch>
        </p:blipFill>
        <p:spPr bwMode="auto">
          <a:xfrm>
            <a:off x="2339752" y="260648"/>
            <a:ext cx="4464496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115616" y="188640"/>
            <a:ext cx="7426072" cy="4320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Позитивные результаты работы с воспитанниками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C:\Users\садик\Documents\Scanned Documents\Справка Барышникова10.jpeg"/>
          <p:cNvPicPr>
            <a:picLocks noChangeAspect="1" noChangeArrowheads="1"/>
          </p:cNvPicPr>
          <p:nvPr/>
        </p:nvPicPr>
        <p:blipFill>
          <a:blip r:embed="rId3" cstate="print"/>
          <a:srcRect t="1149" r="1613" b="1205"/>
          <a:stretch>
            <a:fillRect/>
          </a:stretch>
        </p:blipFill>
        <p:spPr bwMode="auto">
          <a:xfrm>
            <a:off x="179512" y="620688"/>
            <a:ext cx="4392488" cy="6120680"/>
          </a:xfrm>
          <a:prstGeom prst="rect">
            <a:avLst/>
          </a:prstGeom>
          <a:noFill/>
        </p:spPr>
      </p:pic>
      <p:pic>
        <p:nvPicPr>
          <p:cNvPr id="8195" name="Picture 3" descr="C:\Users\садик\Documents\Scanned Documents\Справка Барышникова11.jpeg"/>
          <p:cNvPicPr>
            <a:picLocks noChangeAspect="1" noChangeArrowheads="1"/>
          </p:cNvPicPr>
          <p:nvPr/>
        </p:nvPicPr>
        <p:blipFill>
          <a:blip r:embed="rId4" cstate="print"/>
          <a:srcRect t="624" r="2405" b="1858"/>
          <a:stretch>
            <a:fillRect/>
          </a:stretch>
        </p:blipFill>
        <p:spPr bwMode="auto">
          <a:xfrm>
            <a:off x="4673613" y="620688"/>
            <a:ext cx="4362883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садик\Documents\Scanned Documents\Справка Барышникова12.jpeg"/>
          <p:cNvPicPr>
            <a:picLocks noChangeAspect="1" noChangeArrowheads="1"/>
          </p:cNvPicPr>
          <p:nvPr/>
        </p:nvPicPr>
        <p:blipFill>
          <a:blip r:embed="rId3" cstate="print"/>
          <a:srcRect t="1124" r="2193" b="1124"/>
          <a:stretch>
            <a:fillRect/>
          </a:stretch>
        </p:blipFill>
        <p:spPr bwMode="auto">
          <a:xfrm>
            <a:off x="251520" y="260648"/>
            <a:ext cx="4464496" cy="6264696"/>
          </a:xfrm>
          <a:prstGeom prst="rect">
            <a:avLst/>
          </a:prstGeom>
          <a:noFill/>
        </p:spPr>
      </p:pic>
      <p:pic>
        <p:nvPicPr>
          <p:cNvPr id="9219" name="Picture 3" descr="C:\Users\садик\Documents\Scanned Documents\Справка Барышникова13.jpeg"/>
          <p:cNvPicPr>
            <a:picLocks noChangeAspect="1" noChangeArrowheads="1"/>
          </p:cNvPicPr>
          <p:nvPr/>
        </p:nvPicPr>
        <p:blipFill>
          <a:blip r:embed="rId4" cstate="print"/>
          <a:srcRect t="1149" r="2409" b="2299"/>
          <a:stretch>
            <a:fillRect/>
          </a:stretch>
        </p:blipFill>
        <p:spPr bwMode="auto">
          <a:xfrm>
            <a:off x="4630149" y="260648"/>
            <a:ext cx="4406348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115616" y="188640"/>
            <a:ext cx="7498080" cy="4320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Качество взаимодействия с родителями воспитанников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 descr="C:\Users\садик\Documents\Scanned Documents\Справка Барышникова2.jpe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1232" r="1398" b="1433"/>
          <a:stretch>
            <a:fillRect/>
          </a:stretch>
        </p:blipFill>
        <p:spPr bwMode="auto">
          <a:xfrm>
            <a:off x="251520" y="692696"/>
            <a:ext cx="4320480" cy="5832648"/>
          </a:xfrm>
          <a:prstGeom prst="rect">
            <a:avLst/>
          </a:prstGeom>
          <a:noFill/>
        </p:spPr>
      </p:pic>
      <p:pic>
        <p:nvPicPr>
          <p:cNvPr id="1027" name="Picture 3" descr="C:\Users\садик\Documents\Scanned Documents\Справка Барышникова3.jpe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1250" r="2024" b="1250"/>
          <a:stretch>
            <a:fillRect/>
          </a:stretch>
        </p:blipFill>
        <p:spPr bwMode="auto">
          <a:xfrm>
            <a:off x="4499993" y="764703"/>
            <a:ext cx="4555890" cy="60230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садик\Documents\Scanned Documents\Справка Барышникова8.jpe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r="1434" b="1489"/>
          <a:stretch>
            <a:fillRect/>
          </a:stretch>
        </p:blipFill>
        <p:spPr bwMode="auto">
          <a:xfrm>
            <a:off x="2339752" y="260648"/>
            <a:ext cx="4464496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476672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адик\Documents\Scanned Documents\Справка Барышникова4.jpe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r="3375" b="1136"/>
          <a:stretch>
            <a:fillRect/>
          </a:stretch>
        </p:blipFill>
        <p:spPr bwMode="auto">
          <a:xfrm>
            <a:off x="2771800" y="908719"/>
            <a:ext cx="4104456" cy="5895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476FD04-FBF9-7F7F-404A-EA2D5185B02A}"/>
              </a:ext>
            </a:extLst>
          </p:cNvPr>
          <p:cNvSpPr txBox="1"/>
          <p:nvPr/>
        </p:nvSpPr>
        <p:spPr>
          <a:xfrm>
            <a:off x="179512" y="21448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подтверждает следующие результаты профессиональной деятельности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предъявляемые к первой квалификационной категории:</a:t>
            </a: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6E4B30F-4272-3682-8945-D5FC1D2FDCED}"/>
              </a:ext>
            </a:extLst>
          </p:cNvPr>
          <p:cNvSpPr txBox="1"/>
          <p:nvPr/>
        </p:nvSpPr>
        <p:spPr>
          <a:xfrm>
            <a:off x="608720" y="888723"/>
            <a:ext cx="8355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Выявления развития у обучающихся способностей к научной (интеллектуальной), творческой, физкультурно-спортивной деятельности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отражается в участии воспитанников в конкурсах и фестивалях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(слайды 8,9)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D046FB-8717-132A-134C-08A5C67C5932}"/>
              </a:ext>
            </a:extLst>
          </p:cNvPr>
          <p:cNvSpPr txBox="1"/>
          <p:nvPr/>
        </p:nvSpPr>
        <p:spPr>
          <a:xfrm>
            <a:off x="608720" y="1378298"/>
            <a:ext cx="820891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Личный вклад в повышение качества образования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отражается: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участии в составе рабочей группы в инновационной деятельности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уровня «Формирование экологической культуры  детей в проектно-исследовательской деятельности» (слайды 3,4)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наградах и поощрениях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(слайды 21,22)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Совершенствование методов обучения и воспитания доказывают результаты участия в педагогических конкурсах </a:t>
            </a:r>
            <a:r>
              <a:rPr lang="ru-RU" sz="1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(слайды 8,9)</a:t>
            </a:r>
            <a:endParaRPr lang="ru-RU" sz="1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Транслирование в педагогических коллективах опыта практических результатов своей профессиональной деятельности отражается в публикациях </a:t>
            </a:r>
            <a:r>
              <a:rPr lang="ru-RU" sz="1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(слайды 5, 6,7) в </a:t>
            </a:r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мероприятиях и мастер-классах </a:t>
            </a:r>
            <a:r>
              <a:rPr lang="ru-RU" sz="1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(слайды 13,14)</a:t>
            </a:r>
            <a:endParaRPr lang="ru-RU" sz="1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Активное участие в работе методических объединений педагогических работников организации представлено выступлениями перед представителями педагогических сообществ на разных уровнях </a:t>
            </a:r>
            <a:r>
              <a:rPr lang="ru-RU" sz="1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(слайды 10,11,12 )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115616" y="188640"/>
            <a:ext cx="7498080" cy="4320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Участие  педагога в профессиональных конкурсах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C:\Users\садик\Downloads\Диплом-Швайла-С.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16040"/>
            <a:ext cx="3766182" cy="5325936"/>
          </a:xfrm>
          <a:prstGeom prst="rect">
            <a:avLst/>
          </a:prstGeom>
          <a:noFill/>
        </p:spPr>
      </p:pic>
      <p:pic>
        <p:nvPicPr>
          <p:cNvPr id="2053" name="Picture 5" descr="C:\Users\садик\Desktop\Годовой2019\Годовой 2023-2024\Аттестация 2023\Барышникова\593274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315865"/>
            <a:ext cx="3793973" cy="53629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75656" y="548680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В сети интернет – 1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Республиканский уровень-2           Муниципальный уровень - 1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115616" y="0"/>
            <a:ext cx="7498080" cy="4086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Участие  педагога в профессиональных конкурсах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 descr="C:\Users\садик\Desktop\Годовой2019\Годовой 2023-2024\Аттестация 2023\Барышникова\Диплом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96724"/>
            <a:ext cx="3996246" cy="5773244"/>
          </a:xfrm>
          <a:prstGeom prst="rect">
            <a:avLst/>
          </a:prstGeom>
          <a:noFill/>
        </p:spPr>
      </p:pic>
      <p:pic>
        <p:nvPicPr>
          <p:cNvPr id="3074" name="Picture 2" descr="C:\Users\садик\Desktop\Годовой2019\Годовой 2023-2024\Аттестация 2023\Барышникова\Грамот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841355"/>
            <a:ext cx="4232568" cy="60166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339751" y="188640"/>
            <a:ext cx="4464495" cy="356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Награды и поощрения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садик\Downloads\Диплом_в формате JPE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4320480" cy="5953192"/>
          </a:xfrm>
          <a:prstGeom prst="rect">
            <a:avLst/>
          </a:prstGeom>
          <a:noFill/>
        </p:spPr>
      </p:pic>
      <p:pic>
        <p:nvPicPr>
          <p:cNvPr id="2" name="Picture 2" descr="C:\Users\садик\Documents\Scanned Documents\Барышникова4.jpeg"/>
          <p:cNvPicPr>
            <a:picLocks noChangeAspect="1" noChangeArrowheads="1"/>
          </p:cNvPicPr>
          <p:nvPr/>
        </p:nvPicPr>
        <p:blipFill>
          <a:blip r:embed="rId4" cstate="print"/>
          <a:srcRect l="1737" t="2475" r="2702" b="3475"/>
          <a:stretch>
            <a:fillRect/>
          </a:stretch>
        </p:blipFill>
        <p:spPr bwMode="auto">
          <a:xfrm>
            <a:off x="4788024" y="692696"/>
            <a:ext cx="4064662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садик\Documents\Scanned Documents\Справка Барышникова15.jpe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1190" r="3057" b="1190"/>
          <a:stretch>
            <a:fillRect/>
          </a:stretch>
        </p:blipFill>
        <p:spPr bwMode="auto">
          <a:xfrm>
            <a:off x="2258963" y="188640"/>
            <a:ext cx="4329261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755576" y="188639"/>
            <a:ext cx="8146152" cy="39487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Участие в инновационной (экспериментальной) деятельности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76470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садик\Documents\Scanned Documents\Сертификат Инновационная деятельность.jpeg"/>
          <p:cNvPicPr>
            <a:picLocks noChangeAspect="1" noChangeArrowheads="1"/>
          </p:cNvPicPr>
          <p:nvPr/>
        </p:nvPicPr>
        <p:blipFill>
          <a:blip r:embed="rId3" cstate="print"/>
          <a:srcRect l="1879" t="2676" r="4194" b="2327"/>
          <a:stretch>
            <a:fillRect/>
          </a:stretch>
        </p:blipFill>
        <p:spPr bwMode="auto">
          <a:xfrm>
            <a:off x="539552" y="1268760"/>
            <a:ext cx="3744416" cy="5317071"/>
          </a:xfrm>
          <a:prstGeom prst="rect">
            <a:avLst/>
          </a:prstGeom>
          <a:noFill/>
        </p:spPr>
      </p:pic>
      <p:pic>
        <p:nvPicPr>
          <p:cNvPr id="7170" name="Picture 2" descr="C:\Users\садик\Documents\Scanned Documents\Справка Барышникова9.jpe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r="1786" b="824"/>
          <a:stretch>
            <a:fillRect/>
          </a:stretch>
        </p:blipFill>
        <p:spPr bwMode="auto">
          <a:xfrm>
            <a:off x="4644008" y="1196752"/>
            <a:ext cx="396044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садик\Documents\Scanned Documents\Справка Барышникова18.jpe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1134" r="1563"/>
          <a:stretch>
            <a:fillRect/>
          </a:stretch>
        </p:blipFill>
        <p:spPr bwMode="auto">
          <a:xfrm>
            <a:off x="2195736" y="260648"/>
            <a:ext cx="4536504" cy="627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547664" y="332656"/>
            <a:ext cx="6880808" cy="5809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Наличие публикаций, включая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Интернет-публикации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764705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сети интернет – 1                   Муниципальный уровень - 1</a:t>
            </a:r>
          </a:p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4098" name="Picture 2" descr="C:\Users\садик\Desktop\Годовой2019\Годовой 2023-2024\Аттестация 2023\Барышникова\36d0e3be00b46be657a8f460aabea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789221" cy="5328592"/>
          </a:xfrm>
          <a:prstGeom prst="rect">
            <a:avLst/>
          </a:prstGeom>
          <a:noFill/>
        </p:spPr>
      </p:pic>
      <p:pic>
        <p:nvPicPr>
          <p:cNvPr id="1027" name="Picture 3" descr="C:\Users\садик\Pictures\Б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96752"/>
            <a:ext cx="3851920" cy="5459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3" name="Picture 5" descr="C:\Users\садик\Pictures\Б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564320" cy="6193754"/>
          </a:xfrm>
          <a:prstGeom prst="rect">
            <a:avLst/>
          </a:prstGeom>
          <a:noFill/>
        </p:spPr>
      </p:pic>
      <p:pic>
        <p:nvPicPr>
          <p:cNvPr id="2054" name="Picture 6" descr="C:\Users\садик\Pictures\Б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0875" y="260648"/>
            <a:ext cx="4433613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садик\Pictures\Б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7013" y="260657"/>
            <a:ext cx="4449974" cy="6336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79511" y="188640"/>
            <a:ext cx="8784977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Результаты  участия воспитанников в конкурсах, выставках, турнирах, соревнованиях, акциях, фестивалях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C:\Users\садик\Downloads\Евланть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308" y="1340769"/>
            <a:ext cx="3761702" cy="532280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3568" y="90872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сети интернет-1; Муниципальный уровень – 1; Республиканский -2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адик\Documents\Scanned Documents\Барышникова.jpeg"/>
          <p:cNvPicPr>
            <a:picLocks noChangeAspect="1" noChangeArrowheads="1"/>
          </p:cNvPicPr>
          <p:nvPr/>
        </p:nvPicPr>
        <p:blipFill>
          <a:blip r:embed="rId4" cstate="print"/>
          <a:srcRect t="2740" r="1912" b="1370"/>
          <a:stretch>
            <a:fillRect/>
          </a:stretch>
        </p:blipFill>
        <p:spPr bwMode="auto">
          <a:xfrm>
            <a:off x="4644008" y="1340768"/>
            <a:ext cx="3888432" cy="5337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wnloads\Business Glossy Template Download - Free PPT 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садик\Downloads\Chernov_Timofey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536504" cy="6597352"/>
          </a:xfrm>
          <a:prstGeom prst="rect">
            <a:avLst/>
          </a:prstGeom>
          <a:noFill/>
        </p:spPr>
      </p:pic>
      <p:pic>
        <p:nvPicPr>
          <p:cNvPr id="1027" name="Picture 3" descr="C:\Users\садик\Downloads\Барышников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51010"/>
            <a:ext cx="4427984" cy="6418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409</Words>
  <Application>Microsoft Office PowerPoint</Application>
  <PresentationFormat>Экран (4:3)</PresentationFormat>
  <Paragraphs>46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садик</dc:creator>
  <cp:lastModifiedBy>садик</cp:lastModifiedBy>
  <cp:revision>12</cp:revision>
  <dcterms:created xsi:type="dcterms:W3CDTF">2025-01-16T09:21:39Z</dcterms:created>
  <dcterms:modified xsi:type="dcterms:W3CDTF">2025-02-17T07:22:21Z</dcterms:modified>
</cp:coreProperties>
</file>