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301" r:id="rId4"/>
    <p:sldId id="259" r:id="rId5"/>
    <p:sldId id="260" r:id="rId6"/>
    <p:sldId id="265" r:id="rId7"/>
    <p:sldId id="402" r:id="rId8"/>
    <p:sldId id="298" r:id="rId9"/>
    <p:sldId id="295" r:id="rId10"/>
    <p:sldId id="268" r:id="rId11"/>
    <p:sldId id="269" r:id="rId12"/>
    <p:sldId id="299" r:id="rId13"/>
    <p:sldId id="300" r:id="rId14"/>
    <p:sldId id="270" r:id="rId15"/>
    <p:sldId id="401" r:id="rId16"/>
    <p:sldId id="305" r:id="rId17"/>
    <p:sldId id="303" r:id="rId18"/>
    <p:sldId id="306" r:id="rId19"/>
    <p:sldId id="287" r:id="rId20"/>
    <p:sldId id="288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1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7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48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8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97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8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3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3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3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2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DACA-F7CE-42B7-BFCE-D77AF9F92092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E98BC-1A02-4D6E-A84B-7BE0B3AAA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0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663" y="436022"/>
            <a:ext cx="3892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Бормаченкова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Алексеевна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6901" y="1556792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8368" y="322911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 рождения: 09.12.1986 г.</a:t>
            </a:r>
            <a:endParaRPr lang="ru-RU" dirty="0">
              <a:latin typeface="Arial" pitchFamily="34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Образование: МГПУ им.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бакалавр по направлению подготовки Педагогическое образование, 2024 г. </a:t>
            </a:r>
          </a:p>
          <a:p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педагогической работы: 17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должности музыкального руководителя ДОО: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Наличие квалификационной категории: соответствие занимаемой должности</a:t>
            </a:r>
            <a:endParaRPr lang="ru-RU" dirty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Музыкальный руководитель Бормаченкова Екатерина Алексеевна">
            <a:extLst>
              <a:ext uri="{FF2B5EF4-FFF2-40B4-BE49-F238E27FC236}">
                <a16:creationId xmlns:a16="http://schemas.microsoft.com/office/drawing/2014/main" id="{E74FF688-06C2-E57C-DAE5-CFF7F93F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18" y="165211"/>
            <a:ext cx="2241834" cy="30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0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E92D04-B248-2D9E-55ED-1E89F04944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05310"/>
            <a:ext cx="4011389" cy="5517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48FB99-D2E8-B07A-2503-01B9616C40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35145"/>
            <a:ext cx="3822592" cy="5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FA3316-1545-60CA-F5B1-23FD8B146B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56"/>
            <a:ext cx="9144000" cy="66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1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A17AD3-1DB8-6F48-5709-8B403E6E9F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785" y="0"/>
            <a:ext cx="498621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891D4-3C43-ACDF-FE6A-5959D8BC3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9994B-C7CA-B190-80BC-BF2E7F1492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56"/>
            <a:ext cx="9144000" cy="66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65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ПРОВЕДЕНИЕ ОТКРЫТЫХ ЗАНЯТИЙ,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МАСТЕР-КЛАССОВ, МЕРОПРИЯТИЙ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82CEA4-7C60-E8E9-409F-FEF9C0F87E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92696"/>
            <a:ext cx="4365315" cy="60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7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17533"/>
            <a:ext cx="4139952" cy="585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04392"/>
            <a:ext cx="4283967" cy="605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-108520" y="0"/>
            <a:ext cx="9223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969380-D0D0-317B-6CAC-7D3EC88C8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" y="202332"/>
            <a:ext cx="4587289" cy="6309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90E4BF-B8B4-2CFB-0100-2915FD98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620" y="332656"/>
            <a:ext cx="43248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00CEFD-1CE7-2347-A369-6ED0ECAFDAD6}"/>
              </a:ext>
            </a:extLst>
          </p:cNvPr>
          <p:cNvSpPr txBox="1"/>
          <p:nvPr/>
        </p:nvSpPr>
        <p:spPr>
          <a:xfrm>
            <a:off x="0" y="0"/>
            <a:ext cx="8866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РЕАЛИЗАЦИЯ РЕГИОНАЛЬНОГО КОМПОНЕНТА В ОБРАЗОВАТЕЛЬНОМ ПРОЦЕССЕ</a:t>
            </a: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ACC2F-3016-D6CB-D6E7-372D5F59E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" y="707886"/>
            <a:ext cx="4509331" cy="6202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A31F94-5B87-FE85-D629-31EDB22889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43" y="858899"/>
            <a:ext cx="4415666" cy="60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06803-9ED7-0E2D-ECCF-F03F028FB0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8" y="636606"/>
            <a:ext cx="4523361" cy="62213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D104E0-1648-7E3D-327C-D0E2FEE23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614492"/>
            <a:ext cx="4139952" cy="6209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9604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 УЧАСТИЕ ПЕДАГОГА В ПРОФЕССИОНАЛЬНЫХ КОНКУРСАХ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0FEFD1-285E-31C4-A398-55AC01B887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036" y="0"/>
            <a:ext cx="4829151" cy="66419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BBC4B5-7E18-DBA8-65E4-431FC1301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452993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0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76FD04-FBF9-7F7F-404A-EA2D5185B02A}"/>
              </a:ext>
            </a:extLst>
          </p:cNvPr>
          <p:cNvSpPr txBox="1"/>
          <p:nvPr/>
        </p:nvSpPr>
        <p:spPr>
          <a:xfrm>
            <a:off x="179512" y="21448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подтверждает следующие результаты профессиональной деятельности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предъявляемые к первой квалификационной категории: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4B30F-4272-3682-8945-D5FC1D2FDCED}"/>
              </a:ext>
            </a:extLst>
          </p:cNvPr>
          <p:cNvSpPr txBox="1"/>
          <p:nvPr/>
        </p:nvSpPr>
        <p:spPr>
          <a:xfrm>
            <a:off x="608720" y="888723"/>
            <a:ext cx="8355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Выявления развития у обучающихся способностей к научной (интеллектуальной), творческой, физкультурно-спортивной деятельности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отражается в участии воспитанников в конкурсах и фестивалях (раздел 4)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046FB-8717-132A-134C-08A5C67C5932}"/>
              </a:ext>
            </a:extLst>
          </p:cNvPr>
          <p:cNvSpPr txBox="1"/>
          <p:nvPr/>
        </p:nvSpPr>
        <p:spPr>
          <a:xfrm>
            <a:off x="608720" y="1378298"/>
            <a:ext cx="820891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Личный вклад в повышение качества образования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отражается: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участии в составе рабочей группы в инновационной деятельности муниципального уровня «Дошкольники Рузаевки ТВ» как средство взаимодействия и развития дошкольных образовательных организаций Рузаевского муниципального района» (раздел 3)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участии в составе рабочей группы по осуществлению проекта «Вместе мы одна семья» победителя первого конкурса Президентского фонда культурных инициатив 2022 года, взаимодействии с МБУК «Центр культуры им. А.В. Ухтомского»  (раздел 9)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наградах и поощрениях (раздел 13)</a:t>
            </a:r>
          </a:p>
          <a:p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методов обучения и воспитания доказывают результаты участия в педагогических конкурсах (раздел 11)</a:t>
            </a:r>
          </a:p>
          <a:p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Транслирование в педагогических коллективах опыта практических результатов своей профессиональной деятельности отражается в публикациях (раздел 5), в открытых мероприятиях и мастер-классах (раздел 7)</a:t>
            </a:r>
          </a:p>
          <a:p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Активное участие в работе методических объединений педагогических работников организации представлено выступлениями перед представителями педагогических сообществ на разных уровнях (раздел 6)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9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FBAE13-A630-BB09-E8C8-38F97B3E6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278"/>
            <a:ext cx="9144000" cy="64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13. НАГРАДЫ И ПООЩРЕНИЯ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7983E-8081-6CF8-EF97-D974DC2D6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88750"/>
            <a:ext cx="4440769" cy="62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A6C2F-EEB2-EB63-ED99-9FA3A25F81BE}"/>
              </a:ext>
            </a:extLst>
          </p:cNvPr>
          <p:cNvSpPr txBox="1"/>
          <p:nvPr/>
        </p:nvSpPr>
        <p:spPr>
          <a:xfrm>
            <a:off x="-198530" y="0"/>
            <a:ext cx="9541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ОРГАНИЗАЦИЯ ПАРТНЁРСКОГО ВЗАИМОДЕЙСТВИЯ С РОДИТЕЛЯМИ ДЛЯ РЕШЕНИЯ ВОСПИТАТЕЛЬНЫХ И ОБРАЗОВАТЕЛЬНЫХ ЗАДАЧ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4A2B8-EE01-22E5-42E7-20B692E66E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05" y="769846"/>
            <a:ext cx="4437324" cy="61030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CB86D4-D310-7CAB-48D7-7B1C68B89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0" y="754940"/>
            <a:ext cx="4471536" cy="6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F7B52-3AE8-6451-3173-3B046548CA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19" y="460473"/>
            <a:ext cx="4519981" cy="62163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82D8A9-4684-BF0F-3434-F2927CCA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4985"/>
            <a:ext cx="4340471" cy="6126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4624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УЧАСТИЕ В ИННОВАЦИОННОЙ (ЭКСПЕРИМЕНТАЛЬНОЙ)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72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F271C-970F-B18F-DB6A-C576A6490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92" y="0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1DF61-105D-EB9F-8C53-CFA5F59E2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18" y="744725"/>
            <a:ext cx="4315082" cy="62954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32" y="116632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конкурсах; выставках; турнирах; соревнованиях; акциях; фестивалях.</a:t>
            </a:r>
          </a:p>
          <a:p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82882D-B60A-2AA4-FE2F-9B61F8EE3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328" y="836711"/>
            <a:ext cx="4217754" cy="59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C5A0F-01D5-345A-46D9-730B74E1A1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-137185"/>
            <a:ext cx="5184576" cy="68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7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114D9-8653-63A3-283D-E7BE1BCCB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324" y="620688"/>
            <a:ext cx="4410221" cy="6237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958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НАЛИЧИЕ   ПУБЛИКАЦИЙ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58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6DBF92-1ABA-24DE-560C-C14E4CA45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485221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E2657B-130A-1BE2-8704-F38695E1E0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6632"/>
            <a:ext cx="485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12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1098</TotalTime>
  <Words>395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Mixal</dc:creator>
  <cp:lastModifiedBy>10SAD</cp:lastModifiedBy>
  <cp:revision>31</cp:revision>
  <dcterms:created xsi:type="dcterms:W3CDTF">2023-09-26T16:08:17Z</dcterms:created>
  <dcterms:modified xsi:type="dcterms:W3CDTF">2024-10-18T12:46:26Z</dcterms:modified>
</cp:coreProperties>
</file>