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9" r:id="rId9"/>
    <p:sldId id="285" r:id="rId10"/>
    <p:sldId id="271" r:id="rId11"/>
    <p:sldId id="266" r:id="rId12"/>
    <p:sldId id="267" r:id="rId13"/>
    <p:sldId id="282" r:id="rId14"/>
    <p:sldId id="268" r:id="rId15"/>
    <p:sldId id="286" r:id="rId16"/>
    <p:sldId id="275" r:id="rId17"/>
    <p:sldId id="284" r:id="rId18"/>
    <p:sldId id="260" r:id="rId19"/>
    <p:sldId id="276" r:id="rId20"/>
    <p:sldId id="278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FAC890-F951-4E87-AC93-0CE54B4B8154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805B429-8935-4C9C-AF26-67FA8D4FA93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Бондаревой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Маргариты Вячеславовны, </a:t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воспитателя структурного подразделения</a:t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«Детский сад №15» </a:t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  <a:b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3" y="332656"/>
            <a:ext cx="4392488" cy="62178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91" y="332656"/>
            <a:ext cx="4180727" cy="62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6. Выступления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на научно – практических  конференциях, педагогических    чтениях, семинарах, секциях, методических объединениях.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1772816"/>
            <a:ext cx="4104455" cy="50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9144000" cy="64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800" b="1" i="1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мастер – классов, мероприятий.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3744416" cy="52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2656"/>
            <a:ext cx="4464496" cy="63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>
            <a:normAutofit fontScale="85000" lnSpcReduction="10000"/>
          </a:bodyPr>
          <a:lstStyle/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Реализуются 8 показателей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Наличие системы воспитательной работы.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2.Наличие качественной, эстетически оформленной текущей документации.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Организация индивидуального подхода.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Снижение простудной заболеваемости воспитанников.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Отлаженная система взаимодействия с родителями.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Отсутствие жалоб и обращений родителей на неправомерные действия.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Реализация </a:t>
            </a:r>
            <a:r>
              <a:rPr lang="ru-RU" sz="2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процессе.</a:t>
            </a:r>
          </a:p>
          <a:p>
            <a:pPr marL="365760" lvl="0" indent="-256032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Духовно – нравственное воспитание и народные традиции.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800" b="1" i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800" b="1" i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72"/>
            <a:ext cx="4716016" cy="6663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4272"/>
            <a:ext cx="4716016" cy="66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Применение информационно – коммуникативных  технологий.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567142"/>
            <a:ext cx="3744416" cy="52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2800" b="1" i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033240" cy="55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2288" y="3789040"/>
            <a:ext cx="5486400" cy="238316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Дата рождения: 19.05.1986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Профессиональное образование: ГОУ ВПО «МГУ им. Н.П. </a:t>
            </a:r>
            <a:r>
              <a:rPr lang="ru-RU" b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Огарева",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по специальности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«Металлообрабатывающие станки и комплексы».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Квалификация «Инженер».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Диплом ВСГ № 3105051 дата выдачи 30.06.2008 г.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Стаж педагогической работы (по специальности): 9 лет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Общий трудовой стаж: 9 лет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Наличие квалификационной категории: 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Дата последней аттестации: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4264"/>
            <a:ext cx="2615520" cy="3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>
            <a:normAutofit fontScale="85000" lnSpcReduction="20000"/>
          </a:bodyPr>
          <a:lstStyle/>
          <a:p>
            <a:pPr marL="514350" lvl="0" indent="-51435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«Педагогическая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инноватика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проектирование в дошкольной образовательной организации при реализации ФГОС»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«Мордовский государственный педагогический институт имени М.Е.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07 мая 2018года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108 часов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«Дошкольное образование»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514350" lvl="0" indent="-514350" algn="ctr">
              <a:spcBef>
                <a:spcPts val="400"/>
              </a:spcBef>
              <a:buClr>
                <a:srgbClr val="2DA2BF"/>
              </a:buClr>
              <a:buSzPct val="68000"/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декабря 2014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 часов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8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107504" y="260648"/>
            <a:ext cx="8928992" cy="64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107504" y="260648"/>
            <a:ext cx="8928992" cy="64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4427"/>
            <a:ext cx="4680520" cy="661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700" b="1" i="1" dirty="0">
                <a:solidFill>
                  <a:srgbClr val="000099"/>
                </a:solidFill>
                <a:latin typeface="Times New Roman" pitchFamily="18" charset="0"/>
              </a:rPr>
              <a:t>Педагогический опыт </a:t>
            </a:r>
          </a:p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700" b="1" i="1" dirty="0">
                <a:solidFill>
                  <a:srgbClr val="000099"/>
                </a:solidFill>
                <a:latin typeface="Times New Roman" pitchFamily="18" charset="0"/>
              </a:rPr>
              <a:t>воспитателя структурного подразделения </a:t>
            </a:r>
          </a:p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700" b="1" i="1" dirty="0">
                <a:solidFill>
                  <a:srgbClr val="000099"/>
                </a:solidFill>
                <a:latin typeface="Times New Roman" pitchFamily="18" charset="0"/>
              </a:rPr>
              <a:t>«Детский сад № </a:t>
            </a:r>
            <a:r>
              <a:rPr lang="ru-RU" sz="2700" b="1" i="1" dirty="0" smtClean="0">
                <a:solidFill>
                  <a:srgbClr val="000099"/>
                </a:solidFill>
                <a:latin typeface="Times New Roman" pitchFamily="18" charset="0"/>
              </a:rPr>
              <a:t>15 » </a:t>
            </a:r>
            <a:endParaRPr lang="ru-RU" sz="2700" b="1" i="1" dirty="0">
              <a:solidFill>
                <a:srgbClr val="000099"/>
              </a:solidFill>
              <a:latin typeface="Times New Roman" pitchFamily="18" charset="0"/>
            </a:endParaRPr>
          </a:p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700" b="1" i="1" dirty="0">
                <a:solidFill>
                  <a:srgbClr val="000099"/>
                </a:solidFill>
                <a:latin typeface="Times New Roman" pitchFamily="18" charset="0"/>
              </a:rPr>
              <a:t>МБДОУ «Детский сад «Радуга» </a:t>
            </a:r>
          </a:p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700" b="1" i="1" dirty="0">
                <a:solidFill>
                  <a:srgbClr val="000099"/>
                </a:solidFill>
                <a:latin typeface="Times New Roman" pitchFamily="18" charset="0"/>
              </a:rPr>
              <a:t>     комбинированного вида» </a:t>
            </a:r>
          </a:p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700" b="1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2700" b="1" i="1" dirty="0" err="1" smtClean="0">
                <a:solidFill>
                  <a:srgbClr val="000099"/>
                </a:solidFill>
                <a:latin typeface="Times New Roman" pitchFamily="18" charset="0"/>
              </a:rPr>
              <a:t>Бондаревой</a:t>
            </a:r>
            <a:r>
              <a:rPr lang="ru-RU" sz="2700" b="1" i="1" dirty="0" smtClean="0">
                <a:solidFill>
                  <a:srgbClr val="000099"/>
                </a:solidFill>
                <a:latin typeface="Times New Roman" pitchFamily="18" charset="0"/>
              </a:rPr>
              <a:t> Маргариты Вячеславовны</a:t>
            </a:r>
            <a:endParaRPr lang="ru-RU" sz="2700" b="1" i="1" dirty="0">
              <a:solidFill>
                <a:srgbClr val="000099"/>
              </a:solidFill>
              <a:latin typeface="Times New Roman" pitchFamily="18" charset="0"/>
            </a:endParaRPr>
          </a:p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700" b="1" i="1" dirty="0">
                <a:solidFill>
                  <a:srgbClr val="000099"/>
                </a:solidFill>
                <a:latin typeface="Times New Roman" pitchFamily="18" charset="0"/>
              </a:rPr>
              <a:t>представлен на сайтах </a:t>
            </a:r>
          </a:p>
          <a:p>
            <a:pPr marL="296863" lvl="0" indent="-296863" algn="ctr">
              <a:lnSpc>
                <a:spcPct val="95000"/>
              </a:lnSpc>
              <a:spcBef>
                <a:spcPts val="400"/>
              </a:spcBef>
              <a:buClr>
                <a:srgbClr val="2DA2BF"/>
              </a:buClr>
              <a:buSzPct val="6800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https://ds15ruz.schoolrm.ru/sveden/employees/19262/360311/</a:t>
            </a:r>
            <a:endParaRPr lang="ru-RU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700" b="1" i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2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включая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интернет </a:t>
            </a:r>
            <a:r>
              <a:rPr lang="ru-RU" sz="5400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публикации.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3751741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680520" cy="64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i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4.Результаты </a:t>
            </a:r>
            <a:r>
              <a:rPr lang="ru-RU" sz="2500" b="1" i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участия воспитанников в конкурсах,  выставках, турнирах, соревнованиях, акциях,  фестивалях.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05" y="1501501"/>
            <a:ext cx="4241204" cy="54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608512" cy="65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112568" cy="33123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377013"/>
            <a:ext cx="5364088" cy="38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264</TotalTime>
  <Words>270</Words>
  <Application>Microsoft Office PowerPoint</Application>
  <PresentationFormat>Экран (4:3)</PresentationFormat>
  <Paragraphs>38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MS Gothic</vt:lpstr>
      <vt:lpstr>Candara</vt:lpstr>
      <vt:lpstr>Symbol</vt:lpstr>
      <vt:lpstr>Times New Roman</vt:lpstr>
      <vt:lpstr>Волна</vt:lpstr>
      <vt:lpstr>Министерство образования РМ Портфолио</vt:lpstr>
      <vt:lpstr>Презентация PowerPoint</vt:lpstr>
      <vt:lpstr>Презентация PowerPoint</vt:lpstr>
      <vt:lpstr>Представление собственного инновационного педагогического опыта</vt:lpstr>
      <vt:lpstr>3. Наличие публикаций, включая интернет – публикации.</vt:lpstr>
      <vt:lpstr>Презентация PowerPoint</vt:lpstr>
      <vt:lpstr>4.Результаты участия воспитанников в конкурсах,  выставках, турнирах, соревнованиях, акциях,  фестивалях.</vt:lpstr>
      <vt:lpstr>Презентация PowerPoint</vt:lpstr>
      <vt:lpstr>Презентация PowerPoint</vt:lpstr>
      <vt:lpstr>Презентация PowerPoint</vt:lpstr>
      <vt:lpstr>6. Выступления на научно – практических  конференциях, педагогических    чтениях, семинарах, секциях, методических объединениях.</vt:lpstr>
      <vt:lpstr>Презентация PowerPoint</vt:lpstr>
      <vt:lpstr>Презентация PowerPoint</vt:lpstr>
      <vt:lpstr>7. Проведение открытых занятий, мастер – классов, мероприятий.</vt:lpstr>
      <vt:lpstr>Презентация PowerPoint</vt:lpstr>
      <vt:lpstr>10.  Позитивные результаты работы с воспитанниками</vt:lpstr>
      <vt:lpstr>Презентация PowerPoint</vt:lpstr>
      <vt:lpstr>11. Применение информационно – коммуникативных  технологий.</vt:lpstr>
      <vt:lpstr>13. Участие педагога в профессиональных конкурсах</vt:lpstr>
      <vt:lpstr> Повышение квалификации, профессиональная переподготовка.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1</dc:creator>
  <cp:lastModifiedBy>123</cp:lastModifiedBy>
  <cp:revision>32</cp:revision>
  <dcterms:created xsi:type="dcterms:W3CDTF">2019-02-27T11:29:05Z</dcterms:created>
  <dcterms:modified xsi:type="dcterms:W3CDTF">2021-02-12T11:28:32Z</dcterms:modified>
</cp:coreProperties>
</file>