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60" r:id="rId4"/>
    <p:sldId id="290" r:id="rId5"/>
    <p:sldId id="293" r:id="rId6"/>
    <p:sldId id="289" r:id="rId7"/>
    <p:sldId id="275" r:id="rId8"/>
    <p:sldId id="276" r:id="rId9"/>
    <p:sldId id="291" r:id="rId10"/>
    <p:sldId id="264" r:id="rId11"/>
    <p:sldId id="263" r:id="rId12"/>
    <p:sldId id="285" r:id="rId13"/>
    <p:sldId id="277" r:id="rId14"/>
    <p:sldId id="265" r:id="rId15"/>
    <p:sldId id="294" r:id="rId16"/>
    <p:sldId id="296" r:id="rId17"/>
    <p:sldId id="266" r:id="rId18"/>
    <p:sldId id="300" r:id="rId19"/>
    <p:sldId id="301" r:id="rId20"/>
    <p:sldId id="269" r:id="rId21"/>
    <p:sldId id="267" r:id="rId22"/>
    <p:sldId id="278" r:id="rId23"/>
    <p:sldId id="295" r:id="rId24"/>
    <p:sldId id="297" r:id="rId25"/>
    <p:sldId id="298" r:id="rId26"/>
    <p:sldId id="279" r:id="rId27"/>
    <p:sldId id="274" r:id="rId28"/>
    <p:sldId id="303" r:id="rId29"/>
    <p:sldId id="288" r:id="rId30"/>
    <p:sldId id="281" r:id="rId31"/>
    <p:sldId id="304" r:id="rId32"/>
    <p:sldId id="305" r:id="rId33"/>
    <p:sldId id="282" r:id="rId34"/>
    <p:sldId id="306" r:id="rId35"/>
    <p:sldId id="307" r:id="rId36"/>
    <p:sldId id="308" r:id="rId37"/>
    <p:sldId id="283" r:id="rId38"/>
    <p:sldId id="302" r:id="rId39"/>
    <p:sldId id="284" r:id="rId40"/>
    <p:sldId id="30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>
      <p:cViewPr varScale="1">
        <p:scale>
          <a:sx n="65" d="100"/>
          <a:sy n="65" d="100"/>
        </p:scale>
        <p:origin x="124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708B07-302A-4489-B5F5-74B27AB75795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5ruz.schoolrm.ru/sveden/employees/19262/557963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938" r="8333" b="10938"/>
          <a:stretch/>
        </p:blipFill>
        <p:spPr>
          <a:xfrm>
            <a:off x="47747" y="369332"/>
            <a:ext cx="4524253" cy="32694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561056"/>
            <a:ext cx="453650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Портфолио</a:t>
            </a:r>
            <a:endParaRPr lang="ru-RU" altLang="ru-RU" b="1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Кулясовой</a:t>
            </a:r>
            <a:r>
              <a:rPr lang="ru-RU" alt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Елены Вячеславовны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№15» МБДОУ «Детский сад «Радуга» комбинированного вида»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036" y="3501008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</a:t>
            </a:r>
            <a:r>
              <a:rPr lang="ru-RU" b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рождения</a:t>
            </a:r>
            <a:r>
              <a:rPr lang="ru-RU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27.11.1989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бразование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в</a:t>
            </a:r>
            <a:r>
              <a:rPr lang="ru-RU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ысшее</a:t>
            </a:r>
            <a:r>
              <a:rPr lang="ru-RU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УВПО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 им.  Н.П. Огарева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Специальность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сихолог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, преподаватель психологии. 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Диплом: 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1013180419311, 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дата 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выдачи: 02.07.2015г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b="1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: ГБУДПОРМ «ЦНППМПР – 13.ру.»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Диплом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: 134118000254,  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дата 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выдачи: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8.06.2021г. </a:t>
            </a:r>
          </a:p>
          <a:p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(по специальности): 2г.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4г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0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</p:spTree>
    <p:extLst>
      <p:ext uri="{BB962C8B-B14F-4D97-AF65-F5344CB8AC3E}">
        <p14:creationId xmlns:p14="http://schemas.microsoft.com/office/powerpoint/2010/main" val="185169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36712"/>
            <a:ext cx="9144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4.РЕЗУЛЬТАТЫ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УЧАСТИЯ ВОСПИТАННИКОВ В : </a:t>
            </a:r>
          </a:p>
          <a:p>
            <a:pPr algn="ctr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 выставках; турнирах; соревнованиях; акциях;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фестивалях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призовые места в очных муниципальных мероприятиях –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Победы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призовые места в очных республиканских мероприятиях – 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kern="50" dirty="0" smtClean="0">
                <a:latin typeface="Times New Roman"/>
                <a:ea typeface="Times New Roman"/>
              </a:rPr>
              <a:t>                                 Победы </a:t>
            </a:r>
            <a:r>
              <a:rPr lang="ru-RU" sz="1400" kern="50" dirty="0">
                <a:latin typeface="Times New Roman"/>
                <a:ea typeface="Times New Roman"/>
              </a:rPr>
              <a:t>и призовые места в заочных/дистанционных мероприятиях  в сети «Интернет» – 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1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" y="9726"/>
            <a:ext cx="48965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050"/>
            <a:ext cx="4697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779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4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7754"/>
            <a:ext cx="892899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НАЛИЧИА АВТОРСКИХ ПРОГРАММ, МЕТОДИЧЕСКИХ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ПОСОБИЙ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777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592477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6.ВЫСТУПЛЕНИЯ ПЕДАГОГА НА ЗАСЕДАНИЯХ  МЕТОДИЧЕСКИХ СОВЕТОВ, НАУЧНО-ПРАКТИЧЕСКИХ КОНФЕРЕНЦИЯХ, ПЕДАГОГИЧЕСКИХ ЧТЕНИЯХ , СЕМИНАРАХ, СЕКЦИЯХ, ФОРУМАХ,  РАДИОПЕРЕДАЧАХ (ОЧНО)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068960"/>
            <a:ext cx="640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организации - 1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Республиканский уровень – 1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уровень -1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0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2" y="1776"/>
            <a:ext cx="49851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6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9426" y="0"/>
            <a:ext cx="49851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55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902208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0676"/>
            <a:ext cx="518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7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825572"/>
            <a:ext cx="8640960" cy="188334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размещен на сайте ДОО</a:t>
            </a:r>
          </a:p>
          <a:p>
            <a:pPr marL="45720" indent="0" algn="ctr">
              <a:buNone/>
            </a:pPr>
            <a:r>
              <a:rPr lang="ru-RU" u="sng" dirty="0">
                <a:hlinkClick r:id="rId2"/>
              </a:rPr>
              <a:t>https://ds15ruz.schoolrm.ru/sveden/employees/19262/557963</a:t>
            </a:r>
            <a:r>
              <a:rPr lang="ru-RU" u="sng" dirty="0" smtClean="0">
                <a:hlinkClick r:id="rId2"/>
              </a:rPr>
              <a:t>/</a:t>
            </a:r>
            <a:endParaRPr lang="ru-RU" u="sng" dirty="0" smtClean="0"/>
          </a:p>
          <a:p>
            <a:pPr marL="45720" indent="0" algn="ct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38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61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9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2"/>
            <a:ext cx="64807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Уровень образовательной организации – 2 </a:t>
            </a: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Муниципальный уровень - 1</a:t>
            </a:r>
            <a:endParaRPr lang="ru-RU" kern="50" dirty="0"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Республиканский уровень – 1</a:t>
            </a: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Всероссийский уровень - 1</a:t>
            </a:r>
            <a:endParaRPr lang="ru-RU" kern="50" dirty="0"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896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02" y="0"/>
            <a:ext cx="49851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4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51" y="0"/>
            <a:ext cx="49851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7" y="0"/>
            <a:ext cx="485025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8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" y="0"/>
            <a:ext cx="434507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9728"/>
            <a:ext cx="474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96752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ЭКСПЕРТНАЯ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31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551837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КОНКУРСОВ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на муниципальном уровне – 2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Член педагогических интернет сообществ- 1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84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32"/>
            <a:ext cx="6414386" cy="6710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832"/>
            <a:ext cx="486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1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2060848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УЧАСТИЕ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457200" indent="-457200" algn="ctr">
              <a:buAutoNum type="arabicPeriod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0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" y="836712"/>
            <a:ext cx="9214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52936"/>
            <a:ext cx="906621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71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8028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5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98" y="0"/>
            <a:ext cx="49851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0676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</p:txBody>
      </p:sp>
    </p:spTree>
    <p:extLst>
      <p:ext uri="{BB962C8B-B14F-4D97-AF65-F5344CB8AC3E}">
        <p14:creationId xmlns:p14="http://schemas.microsoft.com/office/powerpoint/2010/main" val="158730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75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76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4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105835"/>
            <a:ext cx="8316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СОЦИАЛЬНО-НЕБЛАГОПОЛУЧНЫХ СЕМЕЙ </a:t>
            </a:r>
          </a:p>
        </p:txBody>
      </p:sp>
    </p:spTree>
    <p:extLst>
      <p:ext uri="{BB962C8B-B14F-4D97-AF65-F5344CB8AC3E}">
        <p14:creationId xmlns:p14="http://schemas.microsoft.com/office/powerpoint/2010/main" val="2646575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4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88840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очных конкурсах республиканского уровня- 1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интернет- 1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7" cy="6845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-12398"/>
            <a:ext cx="4788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3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4088" y="1196752"/>
            <a:ext cx="739991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НАГРАДЫ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ПООЩРЕНИЯ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Поощрение с различных сайтов и порталов сети Интернет- 1 </a:t>
            </a:r>
          </a:p>
        </p:txBody>
      </p:sp>
    </p:spTree>
    <p:extLst>
      <p:ext uri="{BB962C8B-B14F-4D97-AF65-F5344CB8AC3E}">
        <p14:creationId xmlns:p14="http://schemas.microsoft.com/office/powerpoint/2010/main" val="4333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00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78" y="0"/>
            <a:ext cx="484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625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916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8136904" cy="1584176"/>
          </a:xfrm>
        </p:spPr>
        <p:txBody>
          <a:bodyPr>
            <a:no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3356992"/>
            <a:ext cx="6085228" cy="156846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4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340768"/>
            <a:ext cx="82809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0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0"/>
            <a:ext cx="47093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633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3086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864</TotalTime>
  <Words>422</Words>
  <Application>Microsoft Office PowerPoint</Application>
  <PresentationFormat>Экран (4:3)</PresentationFormat>
  <Paragraphs>105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Georgia</vt:lpstr>
      <vt:lpstr>Lucida Sans Unicode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46</cp:revision>
  <dcterms:created xsi:type="dcterms:W3CDTF">2023-01-16T10:03:23Z</dcterms:created>
  <dcterms:modified xsi:type="dcterms:W3CDTF">2023-02-25T15:21:22Z</dcterms:modified>
</cp:coreProperties>
</file>